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5BE4-1DE0-4FA4-8CA9-50E60E7E00D4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12C9-BF2E-4EB6-A736-0EC610176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5BE4-1DE0-4FA4-8CA9-50E60E7E00D4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12C9-BF2E-4EB6-A736-0EC610176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5850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5BE4-1DE0-4FA4-8CA9-50E60E7E00D4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12C9-BF2E-4EB6-A736-0EC610176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349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5BE4-1DE0-4FA4-8CA9-50E60E7E00D4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12C9-BF2E-4EB6-A736-0EC610176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82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5BE4-1DE0-4FA4-8CA9-50E60E7E00D4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12C9-BF2E-4EB6-A736-0EC610176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266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5BE4-1DE0-4FA4-8CA9-50E60E7E00D4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12C9-BF2E-4EB6-A736-0EC610176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745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5BE4-1DE0-4FA4-8CA9-50E60E7E00D4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12C9-BF2E-4EB6-A736-0EC610176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5BE4-1DE0-4FA4-8CA9-50E60E7E00D4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12C9-BF2E-4EB6-A736-0EC610176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82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5BE4-1DE0-4FA4-8CA9-50E60E7E00D4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12C9-BF2E-4EB6-A736-0EC610176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392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5BE4-1DE0-4FA4-8CA9-50E60E7E00D4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12C9-BF2E-4EB6-A736-0EC610176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73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5BE4-1DE0-4FA4-8CA9-50E60E7E00D4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12C9-BF2E-4EB6-A736-0EC610176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56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75BE4-1DE0-4FA4-8CA9-50E60E7E00D4}" type="datetimeFigureOut">
              <a:rPr lang="en-IN" smtClean="0"/>
              <a:t>29-08-2025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912C9-BF2E-4EB6-A736-0EC610176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096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36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02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91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53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32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36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41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08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Kumar</dc:creator>
  <cp:lastModifiedBy>Akshay Kumar</cp:lastModifiedBy>
  <cp:revision>2</cp:revision>
  <dcterms:created xsi:type="dcterms:W3CDTF">2025-08-29T14:34:34Z</dcterms:created>
  <dcterms:modified xsi:type="dcterms:W3CDTF">2025-08-29T17:52:41Z</dcterms:modified>
</cp:coreProperties>
</file>